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<Relationship Id="rId3" Type="http://schemas.openxmlformats.org/officeDocument/2006/relationships/extended-properties" Target="docProps/app.xml"/>
 <Relationship Id="rId2" Type="http://schemas.openxmlformats.org/package/2006/relationships/metadata/core-properties" Target="docProps/core.xml"/>
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/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/>
 <Relationship Id="rId2" Type="http://schemas.openxmlformats.org/officeDocument/2006/relationships/theme" Target="theme/theme1.xml"/>
 <Relationship Id="rId3" Type="http://schemas.openxmlformats.org/officeDocument/2006/relationships/slide" Target="slides/slide1.xml"/>
 <Relationship Id="rId4" Type="http://schemas.openxmlformats.org/officeDocument/2006/relationships/slide" Target="slides/slide2.xml"/>
 <Relationship Id="rId5" Type="http://schemas.openxmlformats.org/officeDocument/2006/relationships/slide" Target="slides/slide3.xml"/>
 <Relationship Id="rId6" Type="http://schemas.openxmlformats.org/officeDocument/2006/relationships/slide" Target="slides/slide4.xml"/>
 <Relationship Id="rId7" Type="http://schemas.openxmlformats.org/officeDocument/2006/relationships/presProps" Target="presProps.xml"/>
 <Relationship Id="rId8" Type="http://schemas.openxmlformats.org/officeDocument/2006/relationships/viewProps" Target="viewProps.xml"/>
 <Relationship Id="rId9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1.xml"/>
 <Relationship Id="rId2" Type="http://schemas.openxmlformats.org/officeDocument/2006/relationships/slideLayout" Target="../slideLayouts/slideLayout2.xml"/>
 <Relationship Id="rId3" Type="http://schemas.openxmlformats.org/officeDocument/2006/relationships/slideLayout" Target="../slideLayouts/slideLayout3.xml"/>
 <Relationship Id="rId4" Type="http://schemas.openxmlformats.org/officeDocument/2006/relationships/slideLayout" Target="../slideLayouts/slideLayout4.xml"/>
 <Relationship Id="rId5" Type="http://schemas.openxmlformats.org/officeDocument/2006/relationships/slideLayout" Target="../slideLayouts/slideLayout5.xml"/>
 <Relationship Id="rId6" Type="http://schemas.openxmlformats.org/officeDocument/2006/relationships/slideLayout" Target="../slideLayouts/slideLayout6.xml"/>
 <Relationship Id="rId7" Type="http://schemas.openxmlformats.org/officeDocument/2006/relationships/slideLayout" Target="../slideLayouts/slideLayout7.xml"/>
 <Relationship Id="rId8" Type="http://schemas.openxmlformats.org/officeDocument/2006/relationships/slideLayout" Target="../slideLayouts/slideLayout8.xml"/>
 <Relationship Id="rId9" Type="http://schemas.openxmlformats.org/officeDocument/2006/relationships/slideLayout" Target="../slideLayouts/slideLayout9.xml"/>
 <Relationship Id="rId10" Type="http://schemas.openxmlformats.org/officeDocument/2006/relationships/slideLayout" Target="../slideLayouts/slideLayout10.xml"/>
 <Relationship Id="rId11" Type="http://schemas.openxmlformats.org/officeDocument/2006/relationships/slideLayout" Target="../slideLayouts/slideLayout11.xml"/>
 <Relationship Id="rId1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/>
              <a:t>&lt;#&gt;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phppowerpoint_logo1.gif"/>
</Relationships>

</file>

<file path=ppt/slides/_rels/slide2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phppowerpoint_logo2.gif"/>
</Relationships>

</file>

<file path=ppt/slides/_rels/slide3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phppowerpoint_logo3.gif"/>
</Relationships>

</file>

<file path=ppt/slides/_rels/slide4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phppowerpoint_logo4.gif"/>
 <Relationship Id="rId3" Type="http://schemas.openxmlformats.org/officeDocument/2006/relationships/hyperlink" Target="https://github.com/PHPOffice/PHPPresentation/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5810250" cy="5715000"/>
          <a:chOff x="95250" y="95250"/>
          <a:chExt cx="5810250" cy="5715000"/>
        </a:xfrm>
      </p:grpSpPr>
      <p:pic>
        <p:nvPicPr>
          <p:cNvPr id="1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95250"/>
            <a:ext cx="2352675" cy="342900"/>
          </a:xfrm>
          <a:prstGeom prst="rect">
            <a:avLst/>
          </a:prstGeom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 rot="0">
            <a:off x="95250" y="3810000"/>
            <a:ext cx="5715000" cy="19050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l" fontAlgn="base" marL="0" marR="0" indent="0" lvl="0"/>
            <a:r>
              <a:rPr b="true" i="false" strike="noStrike" sz="2800" u="none">
                <a:solidFill>
                  <a:srgbClr val="000000"/>
                </a:solidFill>
                <a:latin typeface="Calibri"/>
              </a:rPr>
              <a:t><![CDATA[Introduction to]]></a:t>
            </a:r>
            <a:br/>
            <a:r>
              <a:rPr b="true" i="false" strike="noStrike" sz="6000" u="none">
                <a:solidFill>
                  <a:srgbClr val="000000"/>
                </a:solidFill>
                <a:latin typeface="Calibri"/>
              </a:rPr>
              <a:t><![CDATA[PHPPresentation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8953500" cy="6953250"/>
          <a:chOff x="95250" y="95250"/>
          <a:chExt cx="8953500" cy="6953250"/>
        </a:xfrm>
      </p:grpSpPr>
      <p:pic>
        <p:nvPicPr>
          <p:cNvPr id="1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95250"/>
            <a:ext cx="2352675" cy="342900"/>
          </a:xfrm>
          <a:prstGeom prst="rect">
            <a:avLst/>
          </a:prstGeom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 rot="0">
            <a:off x="95250" y="476250"/>
            <a:ext cx="8858250" cy="9525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l" fontAlgn="base" marL="0" marR="0" indent="0" lvl="0"/>
            <a:r>
              <a:rPr b="true" i="false" strike="noStrike" sz="4800" u="none">
                <a:solidFill>
                  <a:srgbClr val="000000"/>
                </a:solidFill>
                <a:latin typeface="Calibri"/>
              </a:rPr>
              <a:t><![CDATA[What is PHPPresentation?]]>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95250" y="1238250"/>
            <a:ext cx="8858250" cy="57150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l" fontAlgn="base" marL="238125" marR="0" indent="-238125" lvl="0">
              <a:buFont typeface="Calibri"/>
              <a:buChar char="-"/>
            </a:pPr>
            <a:r>
              <a:rPr b="false" i="false" strike="noStrike" sz="3600" u="none">
                <a:solidFill>
                  <a:srgbClr val="000000"/>
                </a:solidFill>
                <a:latin typeface="Calibri"/>
              </a:rPr>
              <a:t><![CDATA[A class library]]></a:t>
            </a:r>
          </a:p>
          <a:p>
            <a:pPr algn="l" fontAlgn="base" marL="238125" marR="0" indent="-238125" lvl="0">
              <a:buFont typeface="Calibri"/>
              <a:buChar char="-"/>
            </a:pPr>
            <a:r>
              <a:rPr b="false" i="false" strike="noStrike" sz="3600" u="none">
                <a:solidFill>
                  <a:srgbClr val="000000"/>
                </a:solidFill>
                <a:latin typeface="Calibri"/>
              </a:rPr>
              <a:t><![CDATA[Written in PHP]]></a:t>
            </a:r>
          </a:p>
          <a:p>
            <a:pPr algn="l" fontAlgn="base" marL="238125" marR="0" indent="-238125" lvl="0">
              <a:buFont typeface="Calibri"/>
              <a:buChar char="-"/>
            </a:pPr>
            <a:r>
              <a:rPr b="false" i="false" strike="noStrike" sz="3600" u="none">
                <a:solidFill>
                  <a:srgbClr val="000000"/>
                </a:solidFill>
                <a:latin typeface="Calibri"/>
              </a:rPr>
              <a:t><![CDATA[Representing a presentation]]></a:t>
            </a:r>
          </a:p>
          <a:p>
            <a:pPr algn="l" fontAlgn="base" marL="238125" marR="0" indent="-238125" lvl="0">
              <a:buFont typeface="Calibri"/>
              <a:buChar char="-"/>
            </a:pPr>
            <a:r>
              <a:rPr b="false" i="false" strike="noStrike" sz="3600" u="none">
                <a:solidFill>
                  <a:srgbClr val="000000"/>
                </a:solidFill>
                <a:latin typeface="Calibri"/>
              </a:rPr>
              <a:t><![CDATA[Supports writing to different file formats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8953500" cy="6953250"/>
          <a:chOff x="95250" y="95250"/>
          <a:chExt cx="8953500" cy="6953250"/>
        </a:xfrm>
      </p:grpSpPr>
      <p:pic>
        <p:nvPicPr>
          <p:cNvPr id="1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95250"/>
            <a:ext cx="2352675" cy="342900"/>
          </a:xfrm>
          <a:prstGeom prst="rect">
            <a:avLst/>
          </a:prstGeom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 rot="0">
            <a:off x="95250" y="476250"/>
            <a:ext cx="8858250" cy="9525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l" fontAlgn="base" marL="0" marR="0" indent="0" lvl="0"/>
            <a:r>
              <a:rPr b="true" i="false" strike="noStrike" sz="4800" u="none">
                <a:solidFill>
                  <a:srgbClr val="000000"/>
                </a:solidFill>
                <a:latin typeface="Calibri"/>
              </a:rPr>
              <a:t><![CDATA[What's the point?]]>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95250" y="1238250"/>
            <a:ext cx="8858250" cy="57150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l" fontAlgn="base" marL="238125" marR="0" indent="-238125" lvl="0">
              <a:buFont typeface="Calibri"/>
              <a:buChar char="-"/>
            </a:pPr>
            <a:r>
              <a:rPr b="false" i="false" strike="noStrike" sz="3600" u="none">
                <a:solidFill>
                  <a:srgbClr val="000000"/>
                </a:solidFill>
                <a:latin typeface="Calibri"/>
              </a:rPr>
              <a:t><![CDATA[Generate slide decks]]></a:t>
            </a:r>
          </a:p>
          <a:p>
            <a:pPr algn="l" fontAlgn="base" marL="714375" marR="0" indent="-238125" lvl="1">
              <a:buFont typeface="Calibri"/>
              <a:buChar char="-"/>
            </a:pPr>
            <a:r>
              <a:rPr b="false" i="false" strike="noStrike" sz="3600" u="none">
                <a:solidFill>
                  <a:srgbClr val="000000"/>
                </a:solidFill>
                <a:latin typeface="Calibri"/>
              </a:rPr>
              <a:t><![CDATA[Represent business data]]></a:t>
            </a:r>
          </a:p>
          <a:p>
            <a:pPr algn="l" fontAlgn="base" marL="714375" marR="0" indent="-238125" lvl="1">
              <a:buFont typeface="Calibri"/>
              <a:buChar char="-"/>
            </a:pPr>
            <a:r>
              <a:rPr b="false" i="false" strike="noStrike" sz="3600" u="none">
                <a:solidFill>
                  <a:srgbClr val="000000"/>
                </a:solidFill>
                <a:latin typeface="Calibri"/>
              </a:rPr>
              <a:t><![CDATA[Show a family slide show]]></a:t>
            </a:r>
          </a:p>
          <a:p>
            <a:pPr algn="l" fontAlgn="base" marL="714375" marR="0" indent="-238125" lvl="1">
              <a:buFont typeface="Calibri"/>
              <a:buChar char="-"/>
            </a:pPr>
            <a:r>
              <a:rPr b="false" i="false" strike="noStrike" sz="3600" u="none">
                <a:solidFill>
                  <a:srgbClr val="000000"/>
                </a:solidFill>
                <a:latin typeface="Calibri"/>
              </a:rPr>
              <a:t><![CDATA[...]]></a:t>
            </a:r>
          </a:p>
          <a:p>
            <a:pPr algn="l" fontAlgn="base" marL="238125" marR="0" indent="-238125" lvl="0">
              <a:buFont typeface="Calibri"/>
              <a:buChar char="-"/>
            </a:pPr>
            <a:r>
              <a:rPr b="false" i="false" strike="noStrike" sz="3600" u="none">
                <a:solidFill>
                  <a:srgbClr val="000000"/>
                </a:solidFill>
                <a:latin typeface="Calibri"/>
              </a:rPr>
              <a:t><![CDATA[Export these to different formats]]></a:t>
            </a:r>
          </a:p>
          <a:p>
            <a:pPr algn="l" fontAlgn="base" marL="714375" marR="0" indent="-238125" lvl="1">
              <a:buFont typeface="Calibri"/>
              <a:buChar char="-"/>
            </a:pPr>
            <a:r>
              <a:rPr b="false" i="false" strike="noStrike" sz="3600" u="none">
                <a:solidFill>
                  <a:srgbClr val="000000"/>
                </a:solidFill>
                <a:latin typeface="Calibri"/>
              </a:rPr>
              <a:t><![CDATA[PHPPresentation 2007]]></a:t>
            </a:r>
          </a:p>
          <a:p>
            <a:pPr algn="l" fontAlgn="base" marL="714375" marR="0" indent="-238125" lvl="1">
              <a:buFont typeface="Calibri"/>
              <a:buChar char="-"/>
            </a:pPr>
            <a:r>
              <a:rPr b="false" i="false" strike="noStrike" sz="3600" u="none">
                <a:solidFill>
                  <a:srgbClr val="000000"/>
                </a:solidFill>
                <a:latin typeface="Calibri"/>
              </a:rPr>
              <a:t><![CDATA[Serialized]]></a:t>
            </a:r>
          </a:p>
          <a:p>
            <a:pPr algn="l" fontAlgn="base" marL="714375" marR="0" indent="-238125" lvl="1">
              <a:buFont typeface="Calibri"/>
              <a:buChar char="-"/>
            </a:pPr>
            <a:r>
              <a:rPr b="false" i="false" strike="noStrike" sz="3600" u="none">
                <a:solidFill>
                  <a:srgbClr val="000000"/>
                </a:solidFill>
                <a:latin typeface="Calibri"/>
              </a:rPr>
              <a:t><![CDATA[... (more to come) ...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8953500" cy="6953250"/>
          <a:chOff x="95250" y="95250"/>
          <a:chExt cx="8953500" cy="6953250"/>
        </a:xfrm>
      </p:grpSpPr>
      <p:pic>
        <p:nvPicPr>
          <p:cNvPr id="1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95250"/>
            <a:ext cx="2352675" cy="342900"/>
          </a:xfrm>
          <a:prstGeom prst="rect">
            <a:avLst/>
          </a:prstGeom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 rot="0">
            <a:off x="95250" y="476250"/>
            <a:ext cx="8858250" cy="9525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l" fontAlgn="base" marL="0" marR="0" indent="0" lvl="0"/>
            <a:r>
              <a:rPr b="true" i="false" strike="noStrike" sz="4800" u="none">
                <a:solidFill>
                  <a:srgbClr val="000000"/>
                </a:solidFill>
                <a:latin typeface="Calibri"/>
              </a:rPr>
              <a:t><![CDATA[Need more info?]]>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95250" y="1238250"/>
            <a:ext cx="8858250" cy="57150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l" fontAlgn="base" marL="0" marR="0" indent="0" lvl="0"/>
            <a:r>
              <a:rPr b="false" i="false" strike="noStrike" sz="3600" u="none">
                <a:solidFill>
                  <a:srgbClr val="000000"/>
                </a:solidFill>
                <a:latin typeface="Calibri"/>
              </a:rPr>
              <a:t><![CDATA[Check the project site on GitHub:]]></a:t>
            </a:r>
            <a:br/>
            <a:r>
              <a:rPr b="false" i="false" strike="noStrike" sz="3200" u="none">
                <a:solidFill>
                  <a:srgbClr val="000000"/>
                </a:solidFill>
                <a:latin typeface="Calibri"/>
                <a:hlinkClick r:id="rId3" tooltip="PHPPresentation"/>
              </a:rPr>
              <a:t><![CDATA[https://github.com/PHPOffice/PHPPresentation/]]>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/>
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2015-07-08T11:58:43Z</dcterms:created>
  <dcterms:modified xsi:type="dcterms:W3CDTF">2015-07-08T11:58:43Z</dcterms:modified>
  <dc:title>Sample 02 Title</dc:title>
  <dc:description>Sample 02 Description</dc:description>
  <dc:subject>Sample 02 Subject</dc:subject>
  <cp:keywords>office 2007 openxml libreoffice odt php</cp:keywords>
  <cp:category>Sample Category</cp:category>
</cp:coreProperties>
</file>