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pPr/>
              <a:t>30/10/2015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pPr/>
              <a:t>‹N°›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github.com/PHPOffice/PHPPresentatio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3" name="PHPPresentation logo" descr="PHPPresentation logo">
            <a:hlinkClick r:id="rId2" tooltip="PHPPresentation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ZoneTexte 1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/>
            <a:r>
              <a:rPr sz="6000" b="1" i="0" u="none" strike="noStrike">
                <a:solidFill>
                  <a:srgbClr val="E06B20"/>
                </a:solidFill>
                <a:latin typeface="Calibri"/>
              </a:rPr>
              <a:t>Thank you for using PHPPresentation!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Franck L.</cp:lastModifiedBy>
  <cp:revision>1</cp:revision>
  <dcterms:created xsi:type="dcterms:W3CDTF">2015-10-30T11:13:34Z</dcterms:created>
  <dcterms:modified xsi:type="dcterms:W3CDTF">2015-10-30T11:22:07Z</dcterms:modified>
  <cp:category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