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69726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1047750"/>
          <a:chOff x="95250" y="95250"/>
          <a:chExt cx="5810250" cy="1047750"/>
        </a:xfrm>
      </p:grpSpPr>
      <p:sp>
        <p:nvSpPr>
          <p:cNvPr id="1" name=""/>
          <p:cNvSpPr txBox="1"/>
          <p:nvPr/>
        </p:nvSpPr>
        <p:spPr>
          <a:xfrm>
            <a:off x="95250" y="95250"/>
            <a:ext cx="571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3600" spc="0" u="none">
                <a:solidFill>
                  <a:srgbClr val="FF0000">
                    <a:alpha val="100000"/>
                  </a:srgbClr>
                </a:solidFill>
                <a:latin typeface="Calibri"/>
              </a:rPr>
              <a:t><![CDATA[Your Title Here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2023-04-05T15:50:57Z</dcterms:created>
  <dcterms:modified xsi:type="dcterms:W3CDTF">2023-04-05T15:50:57Z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