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846368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469female_211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" y="0"/>
          <a:ext cx="10591800" cy="7315200"/>
          <a:chOff x="95250" y="0"/>
          <a:chExt cx="10591800" cy="7315200"/>
        </a:xfrm>
      </p:grpSpPr>
      <p:sp>
        <p:nvSpPr>
          <p:cNvPr id="1" name=""/>
          <p:cNvSpPr txBox="1"/>
          <p:nvPr/>
        </p:nvSpPr>
        <p:spPr>
          <a:xfrm>
            <a:off x="95250" y="571500"/>
            <a:ext cx="571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252869">
                    <a:alpha val="100000"/>
                  </a:srgbClr>
                </a:solidFill>
                <a:latin typeface="MerriWeather Black"/>
              </a:rPr>
              <a:t><![CDATA[Your Title Her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95250" y="952500"/>
            <a:ext cx="5715000" cy="3810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252869">
                    <a:alpha val="100000"/>
                  </a:srgbClr>
                </a:solidFill>
                <a:latin typeface="MerriWeather"/>
              </a:rPr>
              <a:t><![CDATA[Your body Here]]></a:t>
            </a:r>
          </a:p>
        </p:txBody>
      </p:sp>
      <p:sp>
        <p:nvSpPr>
          <p:cNvPr id="3" name="" descr=""/>
          <p:cNvSpPr/>
          <p:nvPr/>
        </p:nvSpPr>
        <p:spPr>
          <a:xfrm>
            <a:off x="190500" y="190500"/>
            <a:ext cx="1905000" cy="381000"/>
          </a:xfrm>
          <a:prstGeom prst="roundRect">
            <a:avLst/>
          </a:prstGeom>
          <a:gradFill>
            <a:gsLst>
              <a:gs pos="0">
                <a:srgbClr val="5CBFA4">
                  <a:alpha val="100000"/>
                </a:srgbClr>
              </a:gs>
              <a:gs pos="100000">
                <a:srgbClr val="B5E596">
                  <a:alpha val="100000"/>
                </a:srgbClr>
              </a:gs>
            </a:gsLst>
            <a:lin ang="8100000" scaled="0"/>
          </a:gradFill>
          <a:ln w="12700">
            <a:noFill/>
          </a:ln>
        </p:spPr>
        <p:txBody>
          <a:bodyPr vertOverflow="clip" rtlCol="0" anchor="ctr"/>
          <a:lstStyle/>
          <a:p>
            <a:pPr algn="ctr"/>
            <a:r>
              <a:t><![CDATA[THEME]]></a:t>
            </a:r>
          </a:p>
        </p:txBody>
      </p:sp>
      <p:pic>
        <p:nvPicPr>
          <p:cNvPr id="4" name="Unique nam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0"/>
            <a:ext cx="4876800" cy="7315200"/>
          </a:xfrm>
          <a:prstGeom prst="rect">
            <a:avLst/>
          </a:prstGeom>
          <a:noFill/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95250" y="23812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1714500"/>
                <a:gridCol w="1714500"/>
                <a:gridCol w="1714500"/>
              </a:tblGrid>
              <a:tr h="38100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Nam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86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Ag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86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Gender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86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100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John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86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25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86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Mal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86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100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Jan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30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Femal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</a:tr>
              <a:tr h="38100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Bob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40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ontserrat"/>
                        </a:rPr>
                        <a:t><![CDATA[Mal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2025-02-13T11:50:12Z</dcterms:created>
  <dcterms:modified xsi:type="dcterms:W3CDTF">2025-02-13T11:50:12Z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